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9" r:id="rId9"/>
    <p:sldId id="270" r:id="rId10"/>
    <p:sldId id="264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9D757D-ABF5-09CD-D103-AF10E9AC5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21BDF0B-28CD-014B-8415-9FBBE074C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2FC3CF-28A4-B48B-CC34-962604DC1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028F-AAB1-4409-994F-47B3EF8EFC6D}" type="datetimeFigureOut">
              <a:rPr lang="de-DE" smtClean="0"/>
              <a:t>24.02.2025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80C8E5-0B3C-475E-5BA1-7325CA2BD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90FF3D-B81C-045E-8079-15CE19978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9DCC-1FD0-41C4-9447-3A96D9AD8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680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E17F47-CCC9-7ACF-6288-DFB1F1957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9019FD6-A2F6-C593-DD3C-0DA55C3CF1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BDA76A-88E2-2690-00D9-C4B02CD7D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028F-AAB1-4409-994F-47B3EF8EFC6D}" type="datetimeFigureOut">
              <a:rPr lang="de-DE" smtClean="0"/>
              <a:t>24.02.2025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9AE829-6303-CEE6-9E60-29982169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D03A32-AC0F-C9BF-C285-80F65152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9DCC-1FD0-41C4-9447-3A96D9AD8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49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80B8163-D2D0-1897-D993-C1C023182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E7E661-6D9B-2EBC-7896-97263A86D4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8A9119-1827-71BF-BA17-D3DCFDA67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028F-AAB1-4409-994F-47B3EF8EFC6D}" type="datetimeFigureOut">
              <a:rPr lang="de-DE" smtClean="0"/>
              <a:t>24.02.2025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4D093D-146A-8DDC-8510-A1D7D879E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27BBB1-3426-D9B1-1865-42F3BE5E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9DCC-1FD0-41C4-9447-3A96D9AD8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115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125C9-AD81-61CD-631A-B258677E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06B030-830A-E168-FC0C-6D423B881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9964BA-4922-159D-0A45-D9CC616A2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028F-AAB1-4409-994F-47B3EF8EFC6D}" type="datetimeFigureOut">
              <a:rPr lang="de-DE" smtClean="0"/>
              <a:t>24.02.2025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7CBAEC-7642-20C8-5147-B62C07D31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0773CF-9185-9CBF-05AF-FBB8CE98B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9DCC-1FD0-41C4-9447-3A96D9AD8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2493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5A7C9C-9102-FB36-73C4-FB768B6C4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068E003-67C8-DC17-B562-1ED1B54A6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B907E8-B1A4-39F0-A7CC-4CF8D1B00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028F-AAB1-4409-994F-47B3EF8EFC6D}" type="datetimeFigureOut">
              <a:rPr lang="de-DE" smtClean="0"/>
              <a:t>24.02.2025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9E7DD6-C743-7464-6884-D63EEBC6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2EC368-766D-66FA-8568-D9CB21B5D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9DCC-1FD0-41C4-9447-3A96D9AD8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602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EF556B-CBFB-DCE3-ECFA-65C7CAAB3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B9CFD2-DAD6-306D-4F53-553221E1FE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1B48F69-7DC7-3476-5FB0-AB689DB78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4A15F00-9BC4-E539-18C0-18C79664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028F-AAB1-4409-994F-47B3EF8EFC6D}" type="datetimeFigureOut">
              <a:rPr lang="de-DE" smtClean="0"/>
              <a:t>24.02.2025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4381477-3020-8DDC-5E57-78A96C03A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D975868-6EDA-FD74-A0ED-7E4EA4290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9DCC-1FD0-41C4-9447-3A96D9AD8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9950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2A0A9-ECA0-449D-B5C3-7E9BE93E7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229DFC-2CC1-4BC6-4727-9B4A963B6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69DA812-16AD-3373-D058-021CE99D9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348194-DE61-3B8B-C561-62E653D77D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7A20B87-9A07-5E78-C3A3-9F4F7EE8C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82F3CA9-9F4F-D8D2-803D-E7219F8CE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028F-AAB1-4409-994F-47B3EF8EFC6D}" type="datetimeFigureOut">
              <a:rPr lang="de-DE" smtClean="0"/>
              <a:t>24.02.2025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8293B4-DECE-31A1-FFC7-9B18260ED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9745E0A-98BD-1E13-7F39-71DE904BC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9DCC-1FD0-41C4-9447-3A96D9AD8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2377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7392F5-4334-E11D-4F29-006BB803A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393FC81-3412-16F2-2F36-C1388410B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028F-AAB1-4409-994F-47B3EF8EFC6D}" type="datetimeFigureOut">
              <a:rPr lang="de-DE" smtClean="0"/>
              <a:t>24.02.2025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6085508-60F5-54C4-36DA-F610A326C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67B5AC9-26EE-203B-9CA9-1D405A12D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9DCC-1FD0-41C4-9447-3A96D9AD8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130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354FDE1-5D1E-0826-5D9C-6396AD970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028F-AAB1-4409-994F-47B3EF8EFC6D}" type="datetimeFigureOut">
              <a:rPr lang="de-DE" smtClean="0"/>
              <a:t>24.02.2025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2CBB25-9C3D-1148-BF52-40A3360D9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69F721-02E4-EA75-845D-86C49416E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9DCC-1FD0-41C4-9447-3A96D9AD8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233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376AC0-BC5F-5EFE-C8EB-1F0E8EEB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C4F8CE-5DBB-7D6F-4489-00EAE3E41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1DC3A6-A1F1-C05B-2E0E-8B459D9F5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035D231-5106-D351-E86D-32E73FE6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028F-AAB1-4409-994F-47B3EF8EFC6D}" type="datetimeFigureOut">
              <a:rPr lang="de-DE" smtClean="0"/>
              <a:t>24.02.2025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8C9ACAA-2119-DBFB-F5CC-B2CA9CB2A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ED4D7D6-82A4-29D4-E502-E08579709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9DCC-1FD0-41C4-9447-3A96D9AD8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6334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C4B973-3F78-E4AF-BC82-11556F7B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BD9862D-8CAA-8EA7-DE8A-4064D571EF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4E413C5-4DAE-2EFF-21EE-E7C95EDE8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A2AF132-021A-D8D9-B876-3A27EBAA2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028F-AAB1-4409-994F-47B3EF8EFC6D}" type="datetimeFigureOut">
              <a:rPr lang="de-DE" smtClean="0"/>
              <a:t>24.02.2025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B14B337-8B58-5826-9672-DDA80707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01A632D-8D17-8889-1EBB-058887B1B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9DCC-1FD0-41C4-9447-3A96D9AD8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0491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7AE2B11-3AEB-CCA3-B112-AA150CBE1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88036D9-41F6-3B5D-2972-4D837D994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9C426D-65F9-E603-5E68-05890CC39C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D6028F-AAB1-4409-994F-47B3EF8EFC6D}" type="datetimeFigureOut">
              <a:rPr lang="de-DE" smtClean="0"/>
              <a:t>24.02.2025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CC9EA2-7FA5-81DE-A45D-2487E1390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5EFC18-2E22-8342-F9CE-82D17C60B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DE9DCC-1FD0-41C4-9447-3A96D9AD8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209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eveeno.com/517433341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Screenshot, Eigentum enthält.&#10;&#10;KI-generierte Inhalte können fehlerhaft sein.">
            <a:extLst>
              <a:ext uri="{FF2B5EF4-FFF2-40B4-BE49-F238E27FC236}">
                <a16:creationId xmlns:a16="http://schemas.microsoft.com/office/drawing/2014/main" id="{BA3DB14B-2FEB-4979-AC0F-2FD8C658B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8" b="399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68F5167-5110-DE7F-A4E0-5E69A1B53E82}"/>
              </a:ext>
            </a:extLst>
          </p:cNvPr>
          <p:cNvSpPr txBox="1"/>
          <p:nvPr/>
        </p:nvSpPr>
        <p:spPr>
          <a:xfrm>
            <a:off x="435427" y="5127172"/>
            <a:ext cx="6074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masis MT Pro Black" panose="02040A04050005020304" pitchFamily="18" charset="0"/>
                <a:cs typeface="Aldhabi" panose="020F0502020204030204" pitchFamily="2" charset="-78"/>
              </a:rPr>
              <a:t>Infoabend zur Fahrt </a:t>
            </a:r>
            <a:r>
              <a:rPr lang="de-DE" sz="2400" b="1">
                <a:latin typeface="Amasis MT Pro Black" panose="02040A04050005020304" pitchFamily="18" charset="0"/>
                <a:cs typeface="Aldhabi" panose="020F0502020204030204" pitchFamily="2" charset="-78"/>
              </a:rPr>
              <a:t>nach Israel und Palästina </a:t>
            </a:r>
            <a:endParaRPr lang="de-DE" sz="2400" b="1" dirty="0">
              <a:latin typeface="Amasis MT Pro Black" panose="02040A04050005020304" pitchFamily="18" charset="0"/>
              <a:cs typeface="Aldhabi" panose="020F05020202040302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5500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AA9377-8946-D026-F43F-53EBA634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Sicherheit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EED9DE-21E2-A5E8-BE7E-3FC322F4B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de-DE" dirty="0"/>
              <a:t>Sicherheit ist für uns an erster Stelle gesetzt!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Auswärtiges Amt</a:t>
            </a:r>
          </a:p>
          <a:p>
            <a:r>
              <a:rPr lang="de-DE" dirty="0"/>
              <a:t>DVHL</a:t>
            </a:r>
          </a:p>
          <a:p>
            <a:r>
              <a:rPr lang="de-DE" dirty="0"/>
              <a:t>Partner vor Ort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8694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3EBA51-9FF9-289E-EAD9-0BBCAE450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1511EC-5D2D-CF0C-3C70-E31ED07B6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C49DE59-4D6D-6A7A-5557-246092E1F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0F696D-669F-20D8-B616-600AF50BB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Finanzen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13FE1411-1D44-6E00-1202-F2071485E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4DBBE4-7F66-1DF7-2946-940B1C042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fontScale="85000" lnSpcReduction="20000"/>
          </a:bodyPr>
          <a:lstStyle/>
          <a:p>
            <a:r>
              <a:rPr lang="de-DE" dirty="0"/>
              <a:t>Gesamtreisepreis: ca. 1.200€/ 1.300€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Flüge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Unterkünfte</a:t>
            </a:r>
            <a:r>
              <a:rPr lang="de-DE" sz="3800" dirty="0"/>
              <a:t> </a:t>
            </a:r>
            <a:r>
              <a:rPr lang="de-DE" sz="1900" dirty="0"/>
              <a:t>(Beit Noah in Tabgha/ St. Charles Jerusalem)</a:t>
            </a:r>
            <a:endParaRPr lang="de-DE" sz="1600" dirty="0"/>
          </a:p>
          <a:p>
            <a:pPr marL="0" indent="0">
              <a:buNone/>
            </a:pPr>
            <a:r>
              <a:rPr lang="de-DE" sz="1600" dirty="0"/>
              <a:t>	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dirty="0"/>
              <a:t>Verpflegung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Transport vor Ort (Reisebus)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Eintrittsgelder + Führungen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lizensierten Guide für Israel + Palästina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Versicherungen</a:t>
            </a:r>
          </a:p>
          <a:p>
            <a:pPr lvl="1"/>
            <a:r>
              <a:rPr lang="de-DE" dirty="0"/>
              <a:t>Auslandskrankenversicherung</a:t>
            </a:r>
          </a:p>
          <a:p>
            <a:pPr lvl="1"/>
            <a:r>
              <a:rPr lang="de-DE" dirty="0"/>
              <a:t>Reiserücktritt + Abbruch</a:t>
            </a:r>
          </a:p>
          <a:p>
            <a:pPr marL="457200" lvl="1" indent="0">
              <a:buNone/>
            </a:pPr>
            <a:endParaRPr lang="de-DE" dirty="0"/>
          </a:p>
          <a:p>
            <a:r>
              <a:rPr lang="de-DE" dirty="0"/>
              <a:t>Unterstützung über Bistum, Stiftungen, etc.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Gestaffelte Überweisung möglich</a:t>
            </a:r>
          </a:p>
        </p:txBody>
      </p:sp>
    </p:spTree>
    <p:extLst>
      <p:ext uri="{BB962C8B-B14F-4D97-AF65-F5344CB8AC3E}">
        <p14:creationId xmlns:p14="http://schemas.microsoft.com/office/powerpoint/2010/main" val="2985127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48E2F0-36BC-6A8B-301A-2BEF47289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005" y="1776543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Zeit für </a:t>
            </a:r>
            <a:r>
              <a:rPr lang="en-US" sz="6000" dirty="0"/>
              <a:t>E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ure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Fragen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63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4BBF36-8B37-5916-C14E-4D4E06118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Wie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geht’s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weiter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25997A9-2E05-435D-AD71-BD1CD66DEEF0}"/>
              </a:ext>
            </a:extLst>
          </p:cNvPr>
          <p:cNvSpPr txBox="1"/>
          <p:nvPr/>
        </p:nvSpPr>
        <p:spPr>
          <a:xfrm>
            <a:off x="137575" y="5515441"/>
            <a:ext cx="4101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https://eveeno.com/517433341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BEA0AE-6894-4DDB-90E2-DAB847F04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776" y="385418"/>
            <a:ext cx="1731905" cy="173190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2D0E75A-9CA8-4E8F-A088-580E6D1D269E}"/>
              </a:ext>
            </a:extLst>
          </p:cNvPr>
          <p:cNvSpPr txBox="1"/>
          <p:nvPr/>
        </p:nvSpPr>
        <p:spPr>
          <a:xfrm>
            <a:off x="3794106" y="4727180"/>
            <a:ext cx="5112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Anmeldeschluss ist der 31.08.2025</a:t>
            </a:r>
          </a:p>
        </p:txBody>
      </p:sp>
    </p:spTree>
    <p:extLst>
      <p:ext uri="{BB962C8B-B14F-4D97-AF65-F5344CB8AC3E}">
        <p14:creationId xmlns:p14="http://schemas.microsoft.com/office/powerpoint/2010/main" val="320636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6A705C-7E47-E412-A36A-45138FF5D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153571"/>
            <a:ext cx="4641600" cy="4461163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FFFFFF"/>
                </a:solidFill>
              </a:rPr>
              <a:t>Was haben wir vor?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3C359F-4E5C-578B-F091-7E12F2785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7741644" cy="5585619"/>
          </a:xfrm>
        </p:spPr>
        <p:txBody>
          <a:bodyPr anchor="ctr">
            <a:normAutofit/>
          </a:bodyPr>
          <a:lstStyle/>
          <a:p>
            <a:r>
              <a:rPr lang="de-DE" dirty="0"/>
              <a:t>Kurze Vorstellung Team – Wer fährt mit?</a:t>
            </a:r>
          </a:p>
          <a:p>
            <a:r>
              <a:rPr lang="de-DE" dirty="0"/>
              <a:t>Wieso geht‘s nach Israel und Palästina? – Am Anfang stand eine Einladung</a:t>
            </a:r>
          </a:p>
          <a:p>
            <a:r>
              <a:rPr lang="de-DE" dirty="0"/>
              <a:t>Programm vor Ort – Was erwartet uns?</a:t>
            </a:r>
          </a:p>
          <a:p>
            <a:r>
              <a:rPr lang="de-DE" dirty="0"/>
              <a:t>Sicherheit – Können wir da wirklich in?</a:t>
            </a:r>
          </a:p>
          <a:p>
            <a:r>
              <a:rPr lang="de-DE" dirty="0"/>
              <a:t>Finanzen – Was kostet das und was ist alles drin?</a:t>
            </a:r>
          </a:p>
          <a:p>
            <a:r>
              <a:rPr lang="de-DE" dirty="0"/>
              <a:t>Fragen – Ihr habt Fragen? Jetzt ist die Zeit!</a:t>
            </a:r>
          </a:p>
        </p:txBody>
      </p:sp>
    </p:spTree>
    <p:extLst>
      <p:ext uri="{BB962C8B-B14F-4D97-AF65-F5344CB8AC3E}">
        <p14:creationId xmlns:p14="http://schemas.microsoft.com/office/powerpoint/2010/main" val="2506757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46DC20-7C5B-0E5F-4BBE-B34449D44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34" y="1153571"/>
            <a:ext cx="3200400" cy="446116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Unser Team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533D28-2E59-B74C-CC12-C89D6FA4C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3890" y="591342"/>
            <a:ext cx="8021680" cy="5585619"/>
          </a:xfrm>
        </p:spPr>
        <p:txBody>
          <a:bodyPr anchor="ctr">
            <a:normAutofit/>
          </a:bodyPr>
          <a:lstStyle/>
          <a:p>
            <a:r>
              <a:rPr lang="de-DE" dirty="0"/>
              <a:t>Matthias Rux – KFJ Wetzlar/ Projektleitung</a:t>
            </a:r>
          </a:p>
          <a:p>
            <a:endParaRPr lang="de-DE" dirty="0"/>
          </a:p>
          <a:p>
            <a:r>
              <a:rPr lang="de-DE" dirty="0"/>
              <a:t>Henrike Schneider – KFJ Taunus/ Projektteam</a:t>
            </a:r>
          </a:p>
          <a:p>
            <a:endParaRPr lang="de-DE" dirty="0"/>
          </a:p>
          <a:p>
            <a:r>
              <a:rPr lang="de-DE" dirty="0"/>
              <a:t>Johanna </a:t>
            </a:r>
            <a:r>
              <a:rPr lang="de-DE" dirty="0" err="1"/>
              <a:t>Kickenberg</a:t>
            </a:r>
            <a:r>
              <a:rPr lang="de-DE" dirty="0"/>
              <a:t> – </a:t>
            </a:r>
            <a:r>
              <a:rPr lang="de-DE" dirty="0" err="1"/>
              <a:t>Bischöfl</a:t>
            </a:r>
            <a:r>
              <a:rPr lang="de-DE" dirty="0"/>
              <a:t>. Ord./ Projektteam</a:t>
            </a:r>
          </a:p>
          <a:p>
            <a:endParaRPr lang="de-DE" dirty="0"/>
          </a:p>
          <a:p>
            <a:r>
              <a:rPr lang="de-DE" dirty="0"/>
              <a:t>Frank Hoffmann – JONA Frankfurt/ Projektteam</a:t>
            </a:r>
          </a:p>
        </p:txBody>
      </p:sp>
    </p:spTree>
    <p:extLst>
      <p:ext uri="{BB962C8B-B14F-4D97-AF65-F5344CB8AC3E}">
        <p14:creationId xmlns:p14="http://schemas.microsoft.com/office/powerpoint/2010/main" val="1959048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155365-AFB7-3A75-0B32-00A6B4A6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Wieso</a:t>
            </a:r>
            <a:r>
              <a:rPr lang="en-US" sz="5400" dirty="0"/>
              <a:t> </a:t>
            </a:r>
            <a:r>
              <a:rPr lang="en-US" sz="5400" dirty="0" err="1"/>
              <a:t>geht‘s</a:t>
            </a:r>
            <a:r>
              <a:rPr lang="en-US" sz="5400" dirty="0"/>
              <a:t> </a:t>
            </a:r>
            <a:r>
              <a:rPr lang="en-US" sz="5400" dirty="0" err="1"/>
              <a:t>nach</a:t>
            </a:r>
            <a:r>
              <a:rPr lang="en-US" sz="5400" dirty="0"/>
              <a:t> Israel und </a:t>
            </a:r>
            <a:r>
              <a:rPr lang="en-US" sz="5400" dirty="0" err="1"/>
              <a:t>Palästina</a:t>
            </a:r>
            <a:r>
              <a:rPr lang="en-US" sz="5400" dirty="0"/>
              <a:t> und </a:t>
            </a:r>
            <a:r>
              <a:rPr lang="en-US" sz="5400" dirty="0" err="1"/>
              <a:t>wohin</a:t>
            </a:r>
            <a:r>
              <a:rPr lang="en-US" sz="5400" dirty="0"/>
              <a:t>?</a:t>
            </a:r>
          </a:p>
        </p:txBody>
      </p:sp>
      <p:pic>
        <p:nvPicPr>
          <p:cNvPr id="4" name="Grafik 3" descr="Ein Bild, das Text, Karte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B1AB70BF-25F4-C82C-B728-FF0219FF4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4" b="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DA5B807A-A82B-892A-E2EE-D4C8594744D3}"/>
              </a:ext>
            </a:extLst>
          </p:cNvPr>
          <p:cNvSpPr/>
          <p:nvPr/>
        </p:nvSpPr>
        <p:spPr>
          <a:xfrm rot="10800000">
            <a:off x="2959173" y="533399"/>
            <a:ext cx="2723169" cy="5769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83DE7AB-119B-CF48-ACA4-C7D69085A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94210">
            <a:off x="1895588" y="3677162"/>
            <a:ext cx="3721115" cy="63403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47FA64C-B809-5955-B5B0-D6B9BFB28585}"/>
              </a:ext>
            </a:extLst>
          </p:cNvPr>
          <p:cNvSpPr txBox="1"/>
          <p:nvPr/>
        </p:nvSpPr>
        <p:spPr>
          <a:xfrm>
            <a:off x="5826035" y="560261"/>
            <a:ext cx="3256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Tabgha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A97F98E-6842-D568-6A5D-A8FF618DB861}"/>
              </a:ext>
            </a:extLst>
          </p:cNvPr>
          <p:cNvSpPr txBox="1"/>
          <p:nvPr/>
        </p:nvSpPr>
        <p:spPr>
          <a:xfrm>
            <a:off x="5412862" y="5181600"/>
            <a:ext cx="3083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Jerusalem</a:t>
            </a:r>
          </a:p>
        </p:txBody>
      </p:sp>
    </p:spTree>
    <p:extLst>
      <p:ext uri="{BB962C8B-B14F-4D97-AF65-F5344CB8AC3E}">
        <p14:creationId xmlns:p14="http://schemas.microsoft.com/office/powerpoint/2010/main" val="38480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Luftfotografie, Karte enthält.">
            <a:extLst>
              <a:ext uri="{FF2B5EF4-FFF2-40B4-BE49-F238E27FC236}">
                <a16:creationId xmlns:a16="http://schemas.microsoft.com/office/drawing/2014/main" id="{DBFCA2FB-EA34-3FC3-6A33-723C755D7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" b="99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72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arte enthält.">
            <a:extLst>
              <a:ext uri="{FF2B5EF4-FFF2-40B4-BE49-F238E27FC236}">
                <a16:creationId xmlns:a16="http://schemas.microsoft.com/office/drawing/2014/main" id="{56B322C0-0C81-B437-51B9-698E2D6B6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1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BD99D6-B5EB-DBA3-CE46-F29BD384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Programm vor Ort – </a:t>
            </a:r>
            <a:br>
              <a:rPr lang="de-DE" dirty="0">
                <a:solidFill>
                  <a:srgbClr val="FFFFFF"/>
                </a:solidFill>
              </a:rPr>
            </a:br>
            <a:r>
              <a:rPr lang="de-DE" sz="3200" dirty="0">
                <a:solidFill>
                  <a:srgbClr val="FFFFFF"/>
                </a:solidFill>
              </a:rPr>
              <a:t>Stand März 2025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0F7E88D-B318-668C-79D2-98AB481A2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de-DE" sz="2200" dirty="0"/>
              <a:t>1. Tag </a:t>
            </a:r>
            <a:r>
              <a:rPr lang="de-DE" sz="2200" dirty="0">
                <a:sym typeface="Wingdings" panose="05000000000000000000" pitchFamily="2" charset="2"/>
              </a:rPr>
              <a:t> Hinflug, Fahrt nach Tabgha</a:t>
            </a:r>
          </a:p>
          <a:p>
            <a:r>
              <a:rPr lang="de-DE" sz="2200" dirty="0">
                <a:sym typeface="Wingdings" panose="05000000000000000000" pitchFamily="2" charset="2"/>
              </a:rPr>
              <a:t>2. Tag  Tag in Tabgha, See Genezareth (Berg der Seligpreisungen, Brotvermehrungskirche, etc.)</a:t>
            </a:r>
          </a:p>
          <a:p>
            <a:r>
              <a:rPr lang="de-DE" sz="2200" dirty="0">
                <a:sym typeface="Wingdings" panose="05000000000000000000" pitchFamily="2" charset="2"/>
              </a:rPr>
              <a:t>3. Tag  Nazareth (Verkündigungsbasilika, etc.)</a:t>
            </a:r>
          </a:p>
          <a:p>
            <a:r>
              <a:rPr lang="de-DE" sz="2200" dirty="0">
                <a:sym typeface="Wingdings" panose="05000000000000000000" pitchFamily="2" charset="2"/>
              </a:rPr>
              <a:t>4. Tag  </a:t>
            </a:r>
            <a:r>
              <a:rPr lang="de-DE" sz="2200" dirty="0" err="1">
                <a:sym typeface="Wingdings" panose="05000000000000000000" pitchFamily="2" charset="2"/>
              </a:rPr>
              <a:t>Kaphernaum</a:t>
            </a:r>
            <a:r>
              <a:rPr lang="de-DE" sz="2200" dirty="0">
                <a:sym typeface="Wingdings" panose="05000000000000000000" pitchFamily="2" charset="2"/>
              </a:rPr>
              <a:t> (Haus des Petrus, etc.)</a:t>
            </a:r>
          </a:p>
          <a:p>
            <a:r>
              <a:rPr lang="de-DE" sz="2200" dirty="0">
                <a:sym typeface="Wingdings" panose="05000000000000000000" pitchFamily="2" charset="2"/>
              </a:rPr>
              <a:t>5. Tag  Tiberias und weitere Orte am See Genezareth</a:t>
            </a:r>
          </a:p>
          <a:p>
            <a:r>
              <a:rPr lang="de-DE" sz="2200" dirty="0">
                <a:sym typeface="Wingdings" panose="05000000000000000000" pitchFamily="2" charset="2"/>
              </a:rPr>
              <a:t>6. Tag  Gottesdienst in Tabgha und Fahrt nach Jerusalem</a:t>
            </a:r>
          </a:p>
          <a:p>
            <a:r>
              <a:rPr lang="de-DE" sz="2200" dirty="0">
                <a:sym typeface="Wingdings" panose="05000000000000000000" pitchFamily="2" charset="2"/>
              </a:rPr>
              <a:t>7. Tag  Ölberg, Garten Gethsemane, Altstadt </a:t>
            </a:r>
          </a:p>
          <a:p>
            <a:r>
              <a:rPr lang="de-DE" sz="2200" dirty="0">
                <a:sym typeface="Wingdings" panose="05000000000000000000" pitchFamily="2" charset="2"/>
              </a:rPr>
              <a:t>8. Tag  Via Dolorosa, Grabeskirche, Erlöserkirche</a:t>
            </a:r>
          </a:p>
          <a:p>
            <a:r>
              <a:rPr lang="de-DE" sz="2200" dirty="0">
                <a:sym typeface="Wingdings" panose="05000000000000000000" pitchFamily="2" charset="2"/>
              </a:rPr>
              <a:t>9. Tag  Bethlehem</a:t>
            </a:r>
          </a:p>
          <a:p>
            <a:r>
              <a:rPr lang="de-DE" sz="2200" dirty="0">
                <a:sym typeface="Wingdings" panose="05000000000000000000" pitchFamily="2" charset="2"/>
              </a:rPr>
              <a:t>10. Tag  Rückflug</a:t>
            </a:r>
          </a:p>
        </p:txBody>
      </p:sp>
    </p:spTree>
    <p:extLst>
      <p:ext uri="{BB962C8B-B14F-4D97-AF65-F5344CB8AC3E}">
        <p14:creationId xmlns:p14="http://schemas.microsoft.com/office/powerpoint/2010/main" val="3620094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898B8EB-E53C-4E72-9817-B4BFCAD73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4E130362-2F35-4AB7-9EA5-DBC0F771A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56BE988C-7A5B-41EC-A46C-AEA93D8D3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F8B0EF2-1FD0-4C37-8318-0AE4F983780E}"/>
              </a:ext>
            </a:extLst>
          </p:cNvPr>
          <p:cNvSpPr txBox="1"/>
          <p:nvPr/>
        </p:nvSpPr>
        <p:spPr>
          <a:xfrm>
            <a:off x="475488" y="1124712"/>
            <a:ext cx="402336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Beit Noah in Tabgha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CB1EC0-40A9-4D5E-B7E2-6E3423CE2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D13C477-6ABF-4E29-AFCF-29E67D82C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624" y="746840"/>
            <a:ext cx="3236976" cy="242773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9C47746-933F-4CD0-AE82-DCA28DF0C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088" y="746840"/>
            <a:ext cx="3236976" cy="24277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CBE52EF-2889-423F-947C-0E44A760D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9D0E0C3-E9DF-4279-BD75-98412541B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624" y="3590141"/>
            <a:ext cx="3236976" cy="226588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718BB06-C8E3-4DDC-8485-709C31CDA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6042" y="3647107"/>
            <a:ext cx="3236976" cy="216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60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898B8EB-E53C-4E72-9817-B4BFCAD73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4E130362-2F35-4AB7-9EA5-DBC0F771A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56BE988C-7A5B-41EC-A46C-AEA93D8D3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91C6463-06AB-40F9-94D5-9F04374B91FF}"/>
              </a:ext>
            </a:extLst>
          </p:cNvPr>
          <p:cNvSpPr txBox="1"/>
          <p:nvPr/>
        </p:nvSpPr>
        <p:spPr>
          <a:xfrm>
            <a:off x="475488" y="1124712"/>
            <a:ext cx="402336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Das Deutsche Hospiz in Jerusalem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CB1EC0-40A9-4D5E-B7E2-6E3423CE2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E0A6C13-63CC-4E27-A9B7-71D141D2F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763" y="625682"/>
            <a:ext cx="2656697" cy="267004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C2F30B5-1AEF-4E8A-BB14-820EFAABC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088" y="835857"/>
            <a:ext cx="3236976" cy="224969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CBE52EF-2889-423F-947C-0E44A760D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E9BD3BD-EC91-47C0-A33E-04F58BE2A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624" y="3642742"/>
            <a:ext cx="3236976" cy="216068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4EF95E9-49A0-4B8D-B9B3-8BA9C0873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6042" y="3691616"/>
            <a:ext cx="3236976" cy="207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07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</Words>
  <Application>Microsoft Office PowerPoint</Application>
  <PresentationFormat>Breitbild</PresentationFormat>
  <Paragraphs>58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1" baseType="lpstr">
      <vt:lpstr>Aldhabi</vt:lpstr>
      <vt:lpstr>Amasis MT Pro Black</vt:lpstr>
      <vt:lpstr>Aptos</vt:lpstr>
      <vt:lpstr>Aptos Display</vt:lpstr>
      <vt:lpstr>Arial</vt:lpstr>
      <vt:lpstr>Calibri</vt:lpstr>
      <vt:lpstr>Wingdings</vt:lpstr>
      <vt:lpstr>Office</vt:lpstr>
      <vt:lpstr>PowerPoint-Präsentation</vt:lpstr>
      <vt:lpstr>Was haben wir vor?</vt:lpstr>
      <vt:lpstr>Unser Team</vt:lpstr>
      <vt:lpstr>Wieso geht‘s nach Israel und Palästina und wohin?</vt:lpstr>
      <vt:lpstr>PowerPoint-Präsentation</vt:lpstr>
      <vt:lpstr>PowerPoint-Präsentation</vt:lpstr>
      <vt:lpstr>Programm vor Ort –  Stand März 2025</vt:lpstr>
      <vt:lpstr>PowerPoint-Präsentation</vt:lpstr>
      <vt:lpstr>PowerPoint-Präsentation</vt:lpstr>
      <vt:lpstr>Sicherheit</vt:lpstr>
      <vt:lpstr>Finanzen</vt:lpstr>
      <vt:lpstr>Zeit für Eure Fragen</vt:lpstr>
      <vt:lpstr>Wie geht’s weiter?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Günther Rux</dc:creator>
  <cp:lastModifiedBy>Rux, Matthias</cp:lastModifiedBy>
  <cp:revision>9</cp:revision>
  <dcterms:created xsi:type="dcterms:W3CDTF">2025-02-20T16:39:51Z</dcterms:created>
  <dcterms:modified xsi:type="dcterms:W3CDTF">2025-02-24T10:43:09Z</dcterms:modified>
</cp:coreProperties>
</file>